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2024 SÜRDÜRÜLEBİLİRLİK RAPORU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70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2022-2023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 tüketimi 2023 yılı konaklayan oda başına % 6 azalmıştır.</a:t>
            </a:r>
          </a:p>
          <a:p>
            <a:r>
              <a:rPr lang="tr-TR" dirty="0" smtClean="0"/>
              <a:t>Enerji tüketimi konaklayan oda başına % 8 azalmıştır.</a:t>
            </a:r>
          </a:p>
          <a:p>
            <a:r>
              <a:rPr lang="tr-TR" dirty="0"/>
              <a:t>CO² Emisyonu, 2022'e göre 2023'de gecelik oda başına </a:t>
            </a:r>
            <a:r>
              <a:rPr lang="tr-TR" dirty="0" smtClean="0"/>
              <a:t>%7 azalmıştır.</a:t>
            </a:r>
          </a:p>
          <a:p>
            <a:r>
              <a:rPr lang="tr-TR" dirty="0"/>
              <a:t>Katı Atık miktarı 2022'e göre 2023'de gecelik oda başına </a:t>
            </a:r>
            <a:r>
              <a:rPr lang="tr-TR" dirty="0" smtClean="0"/>
              <a:t>%5 azalmıştır.</a:t>
            </a:r>
          </a:p>
          <a:p>
            <a:r>
              <a:rPr lang="tr-TR" dirty="0" smtClean="0"/>
              <a:t>1897 kg kağıt, plastik ve metal 2023 yılında geri dönüştürülmüştür.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4337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15</TotalTime>
  <Words>62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Garamond</vt:lpstr>
      <vt:lpstr>Sabun</vt:lpstr>
      <vt:lpstr>2024 SÜRDÜRÜLEBİLİRLİK RAPORU</vt:lpstr>
      <vt:lpstr>2022-2023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SÜRDÜRÜLEBİLİRLİK RAPORU</dc:title>
  <dc:creator>Nejla SÜRÜKLİ</dc:creator>
  <cp:lastModifiedBy>Microsoft hesabı</cp:lastModifiedBy>
  <cp:revision>2</cp:revision>
  <dcterms:created xsi:type="dcterms:W3CDTF">2024-06-04T08:43:06Z</dcterms:created>
  <dcterms:modified xsi:type="dcterms:W3CDTF">2024-09-06T16:55:40Z</dcterms:modified>
</cp:coreProperties>
</file>